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722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198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96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374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24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877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318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431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37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462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906530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39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26228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4330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7576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5738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AE9DE-48E8-4742-8395-C62ECA329308}" type="datetimeFigureOut">
              <a:rPr lang="en-US" smtClean="0"/>
              <a:pPr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9D4E13D-42E0-4E4C-9F0D-D48F718B2D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018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7552" y="247996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Solving and Opportunity Analysis Technique.</a:t>
            </a:r>
          </a:p>
        </p:txBody>
      </p:sp>
    </p:spTree>
    <p:extLst>
      <p:ext uri="{BB962C8B-B14F-4D97-AF65-F5344CB8AC3E}">
        <p14:creationId xmlns:p14="http://schemas.microsoft.com/office/powerpoint/2010/main" xmlns="" val="2721609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730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Cost-Benefit Analysis.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334" y="1454727"/>
            <a:ext cx="8596668" cy="45866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cost-benefit analysis (CBA) is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technique used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compare the possible cost of projects in relation with the benefits by use of a common metric.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 was first used back in the 19th century, and the Flood Control Act of 1936 first introduced it in the context of USA (Sunstein, 2017).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 has gained roots in organizations as the best problem-solving strategy. </a:t>
            </a:r>
          </a:p>
        </p:txBody>
      </p:sp>
    </p:spTree>
    <p:extLst>
      <p:ext uri="{BB962C8B-B14F-4D97-AF65-F5344CB8AC3E}">
        <p14:creationId xmlns:p14="http://schemas.microsoft.com/office/powerpoint/2010/main" xmlns="" val="3283261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80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77636"/>
            <a:ext cx="8596668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eBay’s supremacy has been out powered by other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marketing retailors.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CEO eBay, the organization needs to make inevitable changes with fast and bold actions for new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Benefits Analysis problem-solving technique the most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it would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to improve as well as strategize the online market performance while focusing on the cost and benefits of the program to be effected.</a:t>
            </a:r>
          </a:p>
        </p:txBody>
      </p:sp>
    </p:spTree>
    <p:extLst>
      <p:ext uri="{BB962C8B-B14F-4D97-AF65-F5344CB8AC3E}">
        <p14:creationId xmlns:p14="http://schemas.microsoft.com/office/powerpoint/2010/main" xmlns="" val="3071345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585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Steps for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cost-benefit analysis.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5455"/>
            <a:ext cx="8596668" cy="46835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1: Brainstorming costs and benefits.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Donahoe and the organizing staff should the costs linked to the new online marketing project and mark a list.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focus on the benefits of the project to the eBay company.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2: Assigning monetary values to the costs.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CBA should portray the costs of physical resources needed and the cost of human efforts needed in all phases of the project (Sunstein, 2017).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8028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740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15290"/>
            <a:ext cx="8596668" cy="42817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3: Assigning a monetary value to the benefits.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involves attaching financial benefits that are anticipated and also predict the revenues accurately.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planning committee should clearly define and predict the financial benefits of the new online marketing strategy.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4: Compare the cost and benefits.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the cost to the value of the benefits of the newly proposed online marketing strategies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2016).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 whether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benefits outweigh the cost.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payback period to define how much it will take to access the break-even point and restore the eBay competitiveness.</a:t>
            </a:r>
          </a:p>
        </p:txBody>
      </p:sp>
    </p:spTree>
    <p:extLst>
      <p:ext uri="{BB962C8B-B14F-4D97-AF65-F5344CB8AC3E}">
        <p14:creationId xmlns:p14="http://schemas.microsoft.com/office/powerpoint/2010/main" xmlns="" val="4201292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5964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Advantages and disadvantages of CBA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3164"/>
            <a:ext cx="8596668" cy="38807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CBA  will help the eBay to specify the basic decisions.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CBA is quite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objective; 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means for comparing different aspects of the project.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managers to solve the operational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problems.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offers false impressions.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is likely to encounter unforeseen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 affecting the anticipated results.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CBA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leads to false impressions that the organization knows what 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 outcome is subject to the unfolding variables over time.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7864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5127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4727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 F. (2016).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Cost-benefit analysis: Theory and application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Lexington Books.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Sunstein, C. R. (2017). Cost-Benefit Analysis and Arbitrariness Review. 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Harv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Envtl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L. Rev.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1.</a:t>
            </a: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02548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453</Words>
  <Application>Microsoft Office PowerPoint</Application>
  <PresentationFormat>Custom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Problem Solving and Opportunity Analysis Technique.</vt:lpstr>
      <vt:lpstr>The Cost-Benefit Analysis. </vt:lpstr>
      <vt:lpstr>  </vt:lpstr>
      <vt:lpstr>Steps for a cost-benefit analysis. </vt:lpstr>
      <vt:lpstr>  </vt:lpstr>
      <vt:lpstr> Advantages and disadvantages of CBA</vt:lpstr>
      <vt:lpstr>References.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Solving and Opportunity Analysis Technique.</dc:title>
  <dc:creator>user</dc:creator>
  <cp:lastModifiedBy>ADM</cp:lastModifiedBy>
  <cp:revision>5</cp:revision>
  <dcterms:created xsi:type="dcterms:W3CDTF">2018-07-04T18:28:29Z</dcterms:created>
  <dcterms:modified xsi:type="dcterms:W3CDTF">2018-07-04T19:04:46Z</dcterms:modified>
</cp:coreProperties>
</file>